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0" r:id="rId6"/>
    <p:sldId id="259" r:id="rId7"/>
    <p:sldId id="260" r:id="rId8"/>
    <p:sldId id="261" r:id="rId9"/>
    <p:sldId id="262" r:id="rId10"/>
    <p:sldId id="271" r:id="rId11"/>
    <p:sldId id="263" r:id="rId12"/>
    <p:sldId id="272" r:id="rId13"/>
    <p:sldId id="273" r:id="rId14"/>
    <p:sldId id="274" r:id="rId15"/>
    <p:sldId id="264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DCBD-3BBE-44B2-8109-8EE22470050F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96180-6F41-43CD-8E24-499C81B5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 you can control my screen through your mobile, and that’s what we are going to demonstrate in this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96180-6F41-43CD-8E24-499C81B510D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2447979"/>
            <a:ext cx="7315200" cy="1192203"/>
          </a:xfrm>
        </p:spPr>
        <p:txBody>
          <a:bodyPr/>
          <a:lstStyle/>
          <a:p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INFINITY REMOTE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 back and Relax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/>
          <a:stretch/>
        </p:blipFill>
        <p:spPr>
          <a:xfrm>
            <a:off x="0" y="489527"/>
            <a:ext cx="12192000" cy="57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4818292"/>
          </a:xfrm>
        </p:spPr>
        <p:txBody>
          <a:bodyPr/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Controls</a:t>
            </a:r>
            <a:endParaRPr lang="en-IN" sz="24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can control the video using various features provided in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include, Play-Pause, Fast-Forward, Playback Rate, Volume Up-Down, Mute-Unmute, Captions, Theatre Mode, Previous Video and Next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can be accessed by pressing the respective buttons on the remote, which can be identified using the intuitive icons.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766354"/>
            <a:ext cx="2909455" cy="53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81891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145"/>
            <a:ext cx="7315200" cy="56896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</a:t>
            </a:r>
            <a:endParaRPr lang="en-US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implemented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using a search box in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remote in which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to type and press the search button. </a:t>
            </a:r>
            <a:endParaRPr lang="en-US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is read and sent to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 of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server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the results are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displayed,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again the user can navigate to select the preferred video.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user can go back or can go to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home at any point of control.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9278063" y="748146"/>
            <a:ext cx="2913937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08000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991497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</a:t>
            </a: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is guided along the path of the design flow using various instructions provided at different pain-points which enables the user to have a continuous flow and smooth user experience.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few error pages have also been provided to the User to guide him/her. These pages not only convey information about the issue but also redirect the User back to the appropriate path for the User to continue in.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not even needs to enter the PWA URL in the browser Address Bar. A quick QR Scan will help him to reach the website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Font Awesome Icons | Drupal.o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4998" r="3476" b="3896"/>
          <a:stretch/>
        </p:blipFill>
        <p:spPr bwMode="auto">
          <a:xfrm>
            <a:off x="7997204" y="853440"/>
            <a:ext cx="836022" cy="830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2151" b="5865"/>
          <a:stretch/>
        </p:blipFill>
        <p:spPr>
          <a:xfrm>
            <a:off x="9257212" y="757645"/>
            <a:ext cx="294519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Ads maybe one of the most annoying items on a user’s list.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minimised these ads using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code. All the skippable ads are already removed from the user’s path.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Although, we still recommend the user to use an ad-blocker for the best user experience.</a:t>
            </a:r>
          </a:p>
        </p:txBody>
      </p:sp>
      <p:pic>
        <p:nvPicPr>
          <p:cNvPr id="1026" name="Picture 2" descr="No Ads Icon #114364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430" y="1570182"/>
            <a:ext cx="3345007" cy="334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1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project 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of its kind.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Currently, in the market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there’s no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Extension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which one can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outube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remotely.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this, one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sit back and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their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their phone and still enjoy the experience of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view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9421091" y="1711237"/>
            <a:ext cx="263236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Back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Relax</a:t>
            </a:r>
            <a:endParaRPr lang="en-US" sz="4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remote has more reach because its available for everyone connected to internet.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 of great help to those people who want to connect their laptop 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via HDMI port to enjoy their streaming on big screen without having to  control on laptop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75063"/>
            <a:ext cx="7315200" cy="4809583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30000"/>
              </a:lnSpc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proud that we have written the whole code from scratch. 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83218" y="2302691"/>
            <a:ext cx="28087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</a:t>
            </a:r>
          </a:p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You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347064"/>
          </a:xfrm>
        </p:spPr>
        <p:txBody>
          <a:bodyPr>
            <a:normAutofit/>
          </a:bodyPr>
          <a:lstStyle/>
          <a:p>
            <a:endParaRPr lang="en-IN" sz="1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Mukul Jain (200001050)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Gaurav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Khushpat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Jain (200001023)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Vankayalapati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Sai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Venkata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Satwik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(200001077)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Nishit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Sushil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Singh (200001056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fontAlgn="base">
              <a:buClr>
                <a:schemeClr val="bg1"/>
              </a:buClr>
            </a:pP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Mentors</a:t>
            </a:r>
            <a:endParaRPr lang="en-IN" sz="18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Shaikh Ubaid (180001050)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Ashish Raj (190003013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Team Member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129" y="1759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928" y="770708"/>
            <a:ext cx="7315200" cy="47505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gives you a Chrome Extension and a Progressive Web App (PWA) allowing you to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 your Desktop Browser from your Mobile's Browser. It enforces a 1-1 connection between the Browser Extension and the PWA. The Extension gets connected to the PWA using a QR Code which has to be scanned using the built-in QR Code Scanner in the PWA. This will land you on the Infinity Remote page that allows you to control the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Proper Instructions / Icons helps the User control the Utility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t="26667" r="20449"/>
          <a:stretch/>
        </p:blipFill>
        <p:spPr>
          <a:xfrm>
            <a:off x="9283337" y="770708"/>
            <a:ext cx="2908663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 Stacks and Packages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HTML, CSS and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IN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Chrome Extension and PWA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Socket.IO 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 JS and Express JS for rendering views.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Embedded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EJS to embed Room Id in HTML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Qrious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JSQR to generate and scan QR Codes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Font Awesome for Icons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2" descr="Node.j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27" y="3895630"/>
            <a:ext cx="163721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xpress.js Tutorial for Beginners | Learn Express Fundamentals | Edurek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r="30382" b="35564"/>
          <a:stretch/>
        </p:blipFill>
        <p:spPr bwMode="auto">
          <a:xfrm>
            <a:off x="9250431" y="5182374"/>
            <a:ext cx="2941570" cy="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ML5 logo and wordma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31" y="925621"/>
            <a:ext cx="108244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SS3 logo and wordma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48" y="925621"/>
            <a:ext cx="82750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00" y="2340089"/>
            <a:ext cx="1576484" cy="11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UML Diagram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"/>
          <a:stretch/>
        </p:blipFill>
        <p:spPr>
          <a:xfrm>
            <a:off x="4232968" y="104285"/>
            <a:ext cx="6800791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6"/>
            <a:ext cx="7315200" cy="4827000"/>
          </a:xfrm>
        </p:spPr>
        <p:txBody>
          <a:bodyPr>
            <a:normAutofit/>
          </a:bodyPr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Salient Features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 via Internet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asy Accessibility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Navigation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on 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3" y="2478347"/>
            <a:ext cx="2538386" cy="13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660571"/>
          </a:xfrm>
        </p:spPr>
        <p:txBody>
          <a:bodyPr>
            <a:normAutofit/>
          </a:bodyPr>
          <a:lstStyle/>
          <a:p>
            <a:endParaRPr lang="en-US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1-1 Connection via Internet</a:t>
            </a:r>
            <a:endParaRPr lang="en-US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 Programming is used to communicate between PWA and the Extension, making the connection live and persistent.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room gets created in the server whenever a User opens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hrome browser in the PC and the same room Id gets reflected in the QR code. The User scans this QR code to join the same room.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socket enforces a 1-1 connection, any other connection to the same socket are redirected to appropriate error page and further instructions are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05" y="923109"/>
            <a:ext cx="837463" cy="8374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11684"/>
          <a:stretch/>
        </p:blipFill>
        <p:spPr>
          <a:xfrm>
            <a:off x="9284194" y="923109"/>
            <a:ext cx="2907806" cy="50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852160"/>
          </a:xfrm>
        </p:spPr>
        <p:txBody>
          <a:bodyPr>
            <a:normAutofit/>
          </a:bodyPr>
          <a:lstStyle/>
          <a:p>
            <a:endParaRPr lang="en-US" sz="1900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easy accessibility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(Progressive Web App) provides a similar experience as a native app. Statistics prove that a user prefers an app way more than a website.</a:t>
            </a:r>
          </a:p>
          <a:p>
            <a:pPr fontAlgn="base">
              <a:lnSpc>
                <a:spcPct val="14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gets downloaded as an application. The icon appears on the home screen and the app can be used as a native app.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Progressive web applica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74" y="968513"/>
            <a:ext cx="1890907" cy="7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5256"/>
          <a:stretch/>
        </p:blipFill>
        <p:spPr>
          <a:xfrm>
            <a:off x="9290418" y="748145"/>
            <a:ext cx="2901582" cy="53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6091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and Navigation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can identify the focused-video by the blue-highlight line and navigate through the videos using the arrow buttons on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avascript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 is behind this process, it dispatches various keyboard events. These keyboard events remove and add the highlight as per the response received.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select videos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Home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page,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 Result screen and Video Mode Screen by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pressing 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 button 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remote.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2" y="766354"/>
            <a:ext cx="2888386" cy="53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223</TotalTime>
  <Words>696</Words>
  <Application>Microsoft Office PowerPoint</Application>
  <PresentationFormat>Widescreen</PresentationFormat>
  <Paragraphs>88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Verdana</vt:lpstr>
      <vt:lpstr>Wingdings</vt:lpstr>
      <vt:lpstr>Wingdings 2</vt:lpstr>
      <vt:lpstr>Frame</vt:lpstr>
      <vt:lpstr>INFINITY REMOTE</vt:lpstr>
      <vt:lpstr>PowerPoint Presentation</vt:lpstr>
      <vt:lpstr>PowerPoint Presentation</vt:lpstr>
      <vt:lpstr>PowerPoint Presentation</vt:lpstr>
      <vt:lpstr>UML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Jain</dc:creator>
  <cp:lastModifiedBy>Mukul Jain</cp:lastModifiedBy>
  <cp:revision>36</cp:revision>
  <dcterms:created xsi:type="dcterms:W3CDTF">2021-08-03T05:14:10Z</dcterms:created>
  <dcterms:modified xsi:type="dcterms:W3CDTF">2021-08-04T20:02:04Z</dcterms:modified>
</cp:coreProperties>
</file>